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69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7B0FE-ED38-3F49-2F00-CB43B033442E}" v="5" dt="2025-01-27T13:18:0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2CA3-1B99-44BE-8802-B864013A5A63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834D-2E21-4EC9-9E9A-7AD672C9F2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37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95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14780-179C-6581-3F4D-FF62AE706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CDD963-D121-2F51-FC51-0EB7C6B38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024EB5-352E-7B8F-1E43-7A5DC1EC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2E1C8C-C504-C79F-B527-68CC56F5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933EEE-AC0B-AB2F-2D31-148DC364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3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FE8B1-DB0D-3D7D-50FF-2747A84A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8F80B8-E853-5609-8619-0BBC4D6DE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090321-8E85-0803-7005-A3A9175B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96C5D7-CF78-0540-34FC-545EEEC8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87604C-F9C1-5BBC-D594-DEBB1BF0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88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D43DA7C-4F8E-89E6-C7BE-7FB6B243A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0545D8-843E-A5DA-0FF4-557AB414E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BE0A64-3C03-6FC6-3EC8-A255D439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7278B-9DFA-900F-B5E4-13854E81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DCDD52-727B-7DB6-B7B6-2760CFFC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0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CA65B-1552-93DF-78F5-FE89B184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FF49E8-8383-D5EA-982E-049ECB2B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0E7C0C-E617-EE27-0C49-8C04F1A6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4F769F-FFBF-0559-07AE-29051017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37A9DC-962F-0FF2-79EE-391B0185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11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365AD2-0D4F-812B-8F5E-D9E759F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4AAE0-6546-4C3F-6B3A-99D02676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A487DD-DAD5-6CEE-5319-27D16F07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D12229-2C03-650D-088B-559CBE96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CD06A8-E375-CA9A-6995-58A65A4F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7A1C8-7091-66F2-A26C-6D8B0E95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DEE4A1-7300-C450-E58A-E052D036F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25BFEE-636A-936A-D316-0350F86E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3C7D1D-62B7-4624-6A00-3FA5E141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33AE4F-322F-E7ED-150F-3ABEA6D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0FE606E-F6BF-679C-75A8-AEE882EC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1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3D711-AA05-B89A-4B24-BFC951D8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4A467A-45F8-527F-535A-FE9A08C2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90DAF3-7440-CC6E-E79E-DE8A07D1D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E0AF891-BDE6-9B44-3172-7C2D33361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43C22A-8D7C-7318-C0E1-76114075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23C506B-F750-0820-99C0-7AE00346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0286EB9-027C-5D60-F845-BA6058AA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5329FA6-BA9C-4D48-C7CB-59F3FA41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18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FF327-50BC-4EDA-D377-6D969803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3E23C9-85F9-6A6E-1C8B-915D7AEE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E0AC8A-37BB-D091-B7F9-75AFA224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2C6EB3-B215-D865-6A02-32C4957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F9D961-275E-3DD8-C49B-02AB36F6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D995CA2-8AA6-931B-5846-74EB3CBF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16DD9C-B9B8-0442-B9B3-3434D94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15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ED1F1-3500-2FAC-9C33-29E542E9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8DDD05-BEA4-237E-322D-1010FA2F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C477A-77BC-30EB-30C1-F1973D76B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E8CCD8-23BF-14E1-A811-5C1CBB42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C05732-2CF5-A56C-09C3-09A06E2F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DBE9B1-1088-5497-86E7-F84FAD56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2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BA8AB-53C6-1571-A793-9E9B8096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8CB87BE-1693-09D5-3509-FB79A0620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6D0222-C87E-2E02-30A0-2CD2E036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C6E1AE-8C71-67E3-5396-14CD43E1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A7EA1B-67F2-5858-5ED1-28EBE8D2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2226EC-4534-7B34-7F12-F272548D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49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B2B5CF-A4AA-75DD-440A-DA561F84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FFDCBB-40FE-CB1A-7679-FFE6E332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920824-BEA6-D13E-CA7F-269BED161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5DE77-1995-421A-BB26-C2E053A7E6CB}" type="datetimeFigureOut">
              <a:rPr lang="sv-SE" smtClean="0"/>
              <a:t>2025-01-27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4798FE-9F25-2980-582A-DF0901E9E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E5C862-B5E6-DAE4-6EF7-ACB1B6271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C1D26-6561-4C19-B353-F9D7A107C6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2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es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es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es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es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1"/>
          <a:stretch/>
        </p:blipFill>
        <p:spPr>
          <a:xfrm>
            <a:off x="419099" y="1037158"/>
            <a:ext cx="4634217" cy="2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t="2883" r="38040" b="39475"/>
          <a:stretch/>
        </p:blipFill>
        <p:spPr>
          <a:xfrm>
            <a:off x="5055870" y="81279"/>
            <a:ext cx="7136130" cy="67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En bild som visar text, cirkel, Teckensnitt, logotyp&#10;&#10;Automatiskt genererad beskrivning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65591" b="8601"/>
          <a:stretch/>
        </p:blipFill>
        <p:spPr>
          <a:xfrm>
            <a:off x="685800" y="4367036"/>
            <a:ext cx="3557244" cy="234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-1"/>
          <a:stretch/>
        </p:blipFill>
        <p:spPr>
          <a:xfrm>
            <a:off x="4006864" y="0"/>
            <a:ext cx="6699236" cy="2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CC9F9D67-71CA-4E6B-9663-3ABC3DD979D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2943"/>
          <a:stretch/>
        </p:blipFill>
        <p:spPr>
          <a:xfrm>
            <a:off x="4006864" y="3099448"/>
            <a:ext cx="6699236" cy="32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01D0D00-1555-4BF5-817A-25EFEF3BA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" r="3212" b="52013"/>
          <a:stretch/>
        </p:blipFill>
        <p:spPr bwMode="auto">
          <a:xfrm rot="16200000">
            <a:off x="-2207033" y="2207033"/>
            <a:ext cx="6858000" cy="24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3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A0C69D3F-E1C3-D22E-C763-EEA55036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546926"/>
            <a:ext cx="1057275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dirty="0">
              <a:latin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D372F1-2344-4AF4-85F9-BAFD19323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" r="3212" b="52013"/>
          <a:stretch/>
        </p:blipFill>
        <p:spPr bwMode="auto">
          <a:xfrm>
            <a:off x="11398999" y="6571196"/>
            <a:ext cx="802481" cy="2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1468CDE-0356-2480-7A54-EB3C64A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014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DF2C9C-A0DE-1998-C06E-A9D62A6D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67" y="6437184"/>
            <a:ext cx="39485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i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000" i="1" dirty="0">
                <a:latin typeface="Arial" panose="020B0604020202020204" pitchFamily="34" charset="0"/>
              </a:rPr>
              <a:t>Swedish centre for impacts of climate extremes | </a:t>
            </a:r>
            <a:r>
              <a:rPr lang="en-GB" altLang="sv-SE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www.climes.se</a:t>
            </a:r>
            <a:endParaRPr lang="en-GB" altLang="sv-SE" sz="1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dirty="0">
              <a:latin typeface="Arial" panose="020B0604020202020204" pitchFamily="34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C56CE3C-D226-206F-3B15-17DE2E72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108BDBE-4B47-1683-E7B0-89158FC6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7281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C5EA25-6C8A-4605-A418-BE123B7E7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" y="6256031"/>
            <a:ext cx="1902444" cy="581789"/>
          </a:xfrm>
          <a:prstGeom prst="rect">
            <a:avLst/>
          </a:prstGeom>
        </p:spPr>
      </p:pic>
      <p:pic>
        <p:nvPicPr>
          <p:cNvPr id="11" name="Google Shape;89;p1">
            <a:extLst>
              <a:ext uri="{FF2B5EF4-FFF2-40B4-BE49-F238E27FC236}">
                <a16:creationId xmlns:a16="http://schemas.microsoft.com/office/drawing/2014/main" id="{4C43E814-E278-4CBA-B03F-66C9F872DCEA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 t="2883" r="38040" b="39475"/>
          <a:stretch/>
        </p:blipFill>
        <p:spPr>
          <a:xfrm>
            <a:off x="5065350" y="110958"/>
            <a:ext cx="7136130" cy="6762750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44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A0C69D3F-E1C3-D22E-C763-EEA55036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546926"/>
            <a:ext cx="1057275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dirty="0">
              <a:latin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D372F1-2344-4AF4-85F9-BAFD19323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" r="3212" b="52013"/>
          <a:stretch/>
        </p:blipFill>
        <p:spPr bwMode="auto">
          <a:xfrm>
            <a:off x="11398999" y="6571196"/>
            <a:ext cx="802481" cy="2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1468CDE-0356-2480-7A54-EB3C64A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014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DF2C9C-A0DE-1998-C06E-A9D62A6D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67" y="6437184"/>
            <a:ext cx="39485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i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000" i="1" dirty="0">
                <a:latin typeface="Arial" panose="020B0604020202020204" pitchFamily="34" charset="0"/>
              </a:rPr>
              <a:t>Swedish centre for impacts of climate extremes | </a:t>
            </a:r>
            <a:r>
              <a:rPr lang="en-GB" altLang="sv-SE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www.climes.se</a:t>
            </a:r>
            <a:endParaRPr lang="en-GB" altLang="sv-SE" sz="1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dirty="0">
              <a:latin typeface="Arial" panose="020B0604020202020204" pitchFamily="34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C56CE3C-D226-206F-3B15-17DE2E72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108BDBE-4B47-1683-E7B0-89158FC6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7281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C5EA25-6C8A-4605-A418-BE123B7E7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" y="6256031"/>
            <a:ext cx="1902444" cy="581789"/>
          </a:xfrm>
          <a:prstGeom prst="rect">
            <a:avLst/>
          </a:prstGeom>
        </p:spPr>
      </p:pic>
      <p:pic>
        <p:nvPicPr>
          <p:cNvPr id="11" name="Google Shape;89;p1">
            <a:extLst>
              <a:ext uri="{FF2B5EF4-FFF2-40B4-BE49-F238E27FC236}">
                <a16:creationId xmlns:a16="http://schemas.microsoft.com/office/drawing/2014/main" id="{4C43E814-E278-4CBA-B03F-66C9F872DCEA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 t="2883" r="38040" b="39475"/>
          <a:stretch/>
        </p:blipFill>
        <p:spPr>
          <a:xfrm>
            <a:off x="5065350" y="110958"/>
            <a:ext cx="7136130" cy="6762750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22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A0C69D3F-E1C3-D22E-C763-EEA55036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546926"/>
            <a:ext cx="1057275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dirty="0">
              <a:latin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D372F1-2344-4AF4-85F9-BAFD19323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" r="3212" b="52013"/>
          <a:stretch/>
        </p:blipFill>
        <p:spPr bwMode="auto">
          <a:xfrm>
            <a:off x="11398999" y="6571196"/>
            <a:ext cx="802481" cy="2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1468CDE-0356-2480-7A54-EB3C64A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014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DF2C9C-A0DE-1998-C06E-A9D62A6D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67" y="6437184"/>
            <a:ext cx="39485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i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000" i="1" dirty="0">
                <a:latin typeface="Arial" panose="020B0604020202020204" pitchFamily="34" charset="0"/>
              </a:rPr>
              <a:t>Swedish centre for impacts of climate extremes | </a:t>
            </a:r>
            <a:r>
              <a:rPr lang="en-GB" altLang="sv-SE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www.climes.se</a:t>
            </a:r>
            <a:endParaRPr lang="en-GB" altLang="sv-SE" sz="1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dirty="0">
              <a:latin typeface="Arial" panose="020B0604020202020204" pitchFamily="34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C56CE3C-D226-206F-3B15-17DE2E72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108BDBE-4B47-1683-E7B0-89158FC6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7281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C5EA25-6C8A-4605-A418-BE123B7E7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" y="6256031"/>
            <a:ext cx="1902444" cy="581789"/>
          </a:xfrm>
          <a:prstGeom prst="rect">
            <a:avLst/>
          </a:prstGeom>
        </p:spPr>
      </p:pic>
      <p:pic>
        <p:nvPicPr>
          <p:cNvPr id="11" name="Google Shape;89;p1">
            <a:extLst>
              <a:ext uri="{FF2B5EF4-FFF2-40B4-BE49-F238E27FC236}">
                <a16:creationId xmlns:a16="http://schemas.microsoft.com/office/drawing/2014/main" id="{4C43E814-E278-4CBA-B03F-66C9F872DCEA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 t="2883" r="38040" b="39475"/>
          <a:stretch/>
        </p:blipFill>
        <p:spPr>
          <a:xfrm>
            <a:off x="5065350" y="110958"/>
            <a:ext cx="7136130" cy="6762750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35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A0C69D3F-E1C3-D22E-C763-EEA55036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26" y="6546926"/>
            <a:ext cx="1057275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dirty="0">
              <a:latin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D372F1-2344-4AF4-85F9-BAFD19323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1" r="3212" b="52013"/>
          <a:stretch/>
        </p:blipFill>
        <p:spPr bwMode="auto">
          <a:xfrm>
            <a:off x="11398999" y="6571196"/>
            <a:ext cx="802481" cy="2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1468CDE-0356-2480-7A54-EB3C64A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0149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DF2C9C-A0DE-1998-C06E-A9D62A6D7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67" y="6437184"/>
            <a:ext cx="39485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i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1000" i="1" dirty="0">
                <a:latin typeface="Arial" panose="020B0604020202020204" pitchFamily="34" charset="0"/>
              </a:rPr>
              <a:t>Swedish centre for impacts of climate extremes | </a:t>
            </a:r>
            <a:r>
              <a:rPr lang="en-GB" altLang="sv-SE" sz="1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hlinkClick r:id="rId3"/>
              </a:rPr>
              <a:t>www.climes.se</a:t>
            </a:r>
            <a:endParaRPr lang="en-GB" altLang="sv-SE" sz="1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sv-SE" sz="1000" dirty="0">
              <a:latin typeface="Arial" panose="020B0604020202020204" pitchFamily="34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C56CE3C-D226-206F-3B15-17DE2E72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108BDBE-4B47-1683-E7B0-89158FC60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7281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C5EA25-6C8A-4605-A418-BE123B7E7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" y="6256031"/>
            <a:ext cx="1902444" cy="581789"/>
          </a:xfrm>
          <a:prstGeom prst="rect">
            <a:avLst/>
          </a:prstGeom>
        </p:spPr>
      </p:pic>
      <p:pic>
        <p:nvPicPr>
          <p:cNvPr id="11" name="Google Shape;89;p1">
            <a:extLst>
              <a:ext uri="{FF2B5EF4-FFF2-40B4-BE49-F238E27FC236}">
                <a16:creationId xmlns:a16="http://schemas.microsoft.com/office/drawing/2014/main" id="{4C43E814-E278-4CBA-B03F-66C9F872DCEA}"/>
              </a:ext>
            </a:extLst>
          </p:cNvPr>
          <p:cNvPicPr preferRelativeResize="0"/>
          <p:nvPr/>
        </p:nvPicPr>
        <p:blipFill rotWithShape="1">
          <a:blip r:embed="rId5">
            <a:alphaModFix amt="5000"/>
          </a:blip>
          <a:srcRect t="2883" r="38040" b="39475"/>
          <a:stretch/>
        </p:blipFill>
        <p:spPr>
          <a:xfrm>
            <a:off x="5065350" y="110958"/>
            <a:ext cx="7136130" cy="6762750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91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0d0b75-6618-43df-bdb7-af801d34f9bd">
      <Terms xmlns="http://schemas.microsoft.com/office/infopath/2007/PartnerControls"/>
    </lcf76f155ced4ddcb4097134ff3c332f>
    <TaxCatchAll xmlns="272c3dd4-5d1d-4933-a274-d6a98eb424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556A16FAACC4FBEE4A087FF400907" ma:contentTypeVersion="12" ma:contentTypeDescription="Create a new document." ma:contentTypeScope="" ma:versionID="9ecb036d7324c01945e440eb82a93b86">
  <xsd:schema xmlns:xsd="http://www.w3.org/2001/XMLSchema" xmlns:xs="http://www.w3.org/2001/XMLSchema" xmlns:p="http://schemas.microsoft.com/office/2006/metadata/properties" xmlns:ns2="260d0b75-6618-43df-bdb7-af801d34f9bd" xmlns:ns3="272c3dd4-5d1d-4933-a274-d6a98eb424b7" targetNamespace="http://schemas.microsoft.com/office/2006/metadata/properties" ma:root="true" ma:fieldsID="49bc239f9d9d0f99be7760bd33ba553c" ns2:_="" ns3:_="">
    <xsd:import namespace="260d0b75-6618-43df-bdb7-af801d34f9bd"/>
    <xsd:import namespace="272c3dd4-5d1d-4933-a274-d6a98eb42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d0b75-6618-43df-bdb7-af801d34f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5770abc-beaf-4121-b4c3-289457af6d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c3dd4-5d1d-4933-a274-d6a98eb424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24633c-0e5a-4ac4-8c90-b48aaf09d3d6}" ma:internalName="TaxCatchAll" ma:showField="CatchAllData" ma:web="272c3dd4-5d1d-4933-a274-d6a98eb42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46213-DE5A-4576-90FA-D84C75E0F51A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272c3dd4-5d1d-4933-a274-d6a98eb424b7"/>
    <ds:schemaRef ds:uri="http://schemas.microsoft.com/office/2006/metadata/properties"/>
    <ds:schemaRef ds:uri="http://purl.org/dc/terms/"/>
    <ds:schemaRef ds:uri="http://schemas.microsoft.com/office/infopath/2007/PartnerControls"/>
    <ds:schemaRef ds:uri="260d0b75-6618-43df-bdb7-af801d34f9b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5D7711-AF99-4948-BCAF-6C4CF007E6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8225E-710D-46B4-9857-6601F0C64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d0b75-6618-43df-bdb7-af801d34f9bd"/>
    <ds:schemaRef ds:uri="272c3dd4-5d1d-4933-a274-d6a98eb42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</Words>
  <Application>Microsoft Office PowerPoint</Application>
  <PresentationFormat>Bredbild</PresentationFormat>
  <Paragraphs>8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Cambria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Sakıp Murat Yalçın</dc:creator>
  <cp:lastModifiedBy>Sakip Murat Yalcin</cp:lastModifiedBy>
  <cp:revision>8</cp:revision>
  <dcterms:created xsi:type="dcterms:W3CDTF">2024-04-11T07:25:19Z</dcterms:created>
  <dcterms:modified xsi:type="dcterms:W3CDTF">2025-01-27T13:20:09Z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0x010100422556A16FAACC4FBEE4A087FF400907</vt:lpwstr>
  </property>
</Properties>
</file>